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77050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>
        <p:scale>
          <a:sx n="75" d="100"/>
          <a:sy n="75" d="100"/>
        </p:scale>
        <p:origin x="-834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EBFEF-AC11-4F7B-8BAC-709B5F578297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E5FD-190D-48BE-BC6D-CD06B3DDAA4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344488" y="404664"/>
            <a:ext cx="2160000" cy="1509839"/>
            <a:chOff x="1208584" y="620688"/>
            <a:chExt cx="2160000" cy="1509839"/>
          </a:xfrm>
        </p:grpSpPr>
        <p:sp>
          <p:nvSpPr>
            <p:cNvPr id="6" name="Retângulo 5"/>
            <p:cNvSpPr/>
            <p:nvPr/>
          </p:nvSpPr>
          <p:spPr>
            <a:xfrm>
              <a:off x="1208584" y="620688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err="1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Bicabornato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  <a:p>
              <a:pPr algn="ctr"/>
              <a:r>
                <a:rPr lang="pt-BR" sz="2000" b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d</a:t>
              </a:r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e Sódio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1026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06880" y="1488212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8" name="Retângulo de cantos arredondados 7"/>
            <p:cNvSpPr/>
            <p:nvPr/>
          </p:nvSpPr>
          <p:spPr>
            <a:xfrm>
              <a:off x="1208584" y="836712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4953000" y="404664"/>
            <a:ext cx="2160000" cy="1509839"/>
            <a:chOff x="3433212" y="617260"/>
            <a:chExt cx="2160000" cy="1509839"/>
          </a:xfrm>
        </p:grpSpPr>
        <p:sp>
          <p:nvSpPr>
            <p:cNvPr id="13" name="Retângulo 12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Orégano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14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15" name="Retângulo de cantos arredondados 14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2648744" y="404664"/>
            <a:ext cx="2160000" cy="1509839"/>
            <a:chOff x="3433212" y="617260"/>
            <a:chExt cx="2160000" cy="1509839"/>
          </a:xfrm>
        </p:grpSpPr>
        <p:sp>
          <p:nvSpPr>
            <p:cNvPr id="23" name="Retângulo 22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Noz Moscada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24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25" name="Retângulo de cantos arredondados 24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7185248" y="404664"/>
            <a:ext cx="2160000" cy="1509839"/>
            <a:chOff x="3433212" y="617260"/>
            <a:chExt cx="2160000" cy="1509839"/>
          </a:xfrm>
        </p:grpSpPr>
        <p:sp>
          <p:nvSpPr>
            <p:cNvPr id="27" name="Retângulo 26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err="1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Curry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28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29" name="Retângulo de cantos arredondados 28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344488" y="1919161"/>
            <a:ext cx="2160000" cy="1509839"/>
            <a:chOff x="1208584" y="620688"/>
            <a:chExt cx="2160000" cy="1509839"/>
          </a:xfrm>
        </p:grpSpPr>
        <p:sp>
          <p:nvSpPr>
            <p:cNvPr id="31" name="Retângulo 30"/>
            <p:cNvSpPr/>
            <p:nvPr/>
          </p:nvSpPr>
          <p:spPr>
            <a:xfrm>
              <a:off x="1208584" y="620688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Ervas Finas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32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06880" y="1488212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33" name="Retângulo de cantos arredondados 32"/>
            <p:cNvSpPr/>
            <p:nvPr/>
          </p:nvSpPr>
          <p:spPr>
            <a:xfrm>
              <a:off x="1208584" y="836712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4953000" y="1919161"/>
            <a:ext cx="2160000" cy="1509839"/>
            <a:chOff x="3433212" y="617260"/>
            <a:chExt cx="2160000" cy="1509839"/>
          </a:xfrm>
        </p:grpSpPr>
        <p:sp>
          <p:nvSpPr>
            <p:cNvPr id="35" name="Retângulo 34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Açafrão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36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37" name="Retângulo de cantos arredondados 36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2648744" y="1919161"/>
            <a:ext cx="2160000" cy="1509839"/>
            <a:chOff x="3433212" y="617260"/>
            <a:chExt cx="2160000" cy="1509839"/>
          </a:xfrm>
        </p:grpSpPr>
        <p:sp>
          <p:nvSpPr>
            <p:cNvPr id="39" name="Retângulo 38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Pimenta</a:t>
              </a:r>
            </a:p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Calabresa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40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41" name="Retângulo de cantos arredondados 40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7185248" y="1919161"/>
            <a:ext cx="2160000" cy="1509839"/>
            <a:chOff x="3433212" y="617260"/>
            <a:chExt cx="2160000" cy="1509839"/>
          </a:xfrm>
        </p:grpSpPr>
        <p:sp>
          <p:nvSpPr>
            <p:cNvPr id="43" name="Retângulo 42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err="1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Coloral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44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45" name="Retângulo de cantos arredondados 44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344488" y="3431329"/>
            <a:ext cx="2160000" cy="1509839"/>
            <a:chOff x="1208584" y="620688"/>
            <a:chExt cx="2160000" cy="1509839"/>
          </a:xfrm>
        </p:grpSpPr>
        <p:sp>
          <p:nvSpPr>
            <p:cNvPr id="47" name="Retângulo 46"/>
            <p:cNvSpPr/>
            <p:nvPr/>
          </p:nvSpPr>
          <p:spPr>
            <a:xfrm>
              <a:off x="1208584" y="620688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Folha de Louro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48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06880" y="1488212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49" name="Retângulo de cantos arredondados 48"/>
            <p:cNvSpPr/>
            <p:nvPr/>
          </p:nvSpPr>
          <p:spPr>
            <a:xfrm>
              <a:off x="1208584" y="836712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4953000" y="3431329"/>
            <a:ext cx="2160000" cy="1509839"/>
            <a:chOff x="3433212" y="617260"/>
            <a:chExt cx="2160000" cy="1509839"/>
          </a:xfrm>
        </p:grpSpPr>
        <p:sp>
          <p:nvSpPr>
            <p:cNvPr id="51" name="Retângulo 50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err="1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Gril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52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53" name="Retângulo de cantos arredondados 52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2648744" y="3431329"/>
            <a:ext cx="2160000" cy="1509839"/>
            <a:chOff x="3433212" y="617260"/>
            <a:chExt cx="2160000" cy="1509839"/>
          </a:xfrm>
        </p:grpSpPr>
        <p:sp>
          <p:nvSpPr>
            <p:cNvPr id="55" name="Retângulo 54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Temperos</a:t>
              </a:r>
            </a:p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Prontos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56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57" name="Retângulo de cantos arredondados 56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7185248" y="3431329"/>
            <a:ext cx="2160000" cy="1509839"/>
            <a:chOff x="3433212" y="617260"/>
            <a:chExt cx="2160000" cy="1509839"/>
          </a:xfrm>
        </p:grpSpPr>
        <p:sp>
          <p:nvSpPr>
            <p:cNvPr id="59" name="Retângulo 58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err="1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Amaciante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  <a:p>
              <a:pPr algn="ctr"/>
              <a:r>
                <a:rPr lang="pt-BR" sz="2000" b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d</a:t>
              </a:r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e Carne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60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61" name="Retângulo de cantos arredondados 60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344728" y="4943497"/>
            <a:ext cx="2160000" cy="1509839"/>
            <a:chOff x="1208584" y="620688"/>
            <a:chExt cx="2160000" cy="1509839"/>
          </a:xfrm>
        </p:grpSpPr>
        <p:sp>
          <p:nvSpPr>
            <p:cNvPr id="79" name="Retângulo 78"/>
            <p:cNvSpPr/>
            <p:nvPr/>
          </p:nvSpPr>
          <p:spPr>
            <a:xfrm>
              <a:off x="1208584" y="620688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Erva Doce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80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06880" y="1488212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81" name="Retângulo de cantos arredondados 80"/>
            <p:cNvSpPr/>
            <p:nvPr/>
          </p:nvSpPr>
          <p:spPr>
            <a:xfrm>
              <a:off x="1208584" y="836712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2" name="Grupo 81"/>
          <p:cNvGrpSpPr/>
          <p:nvPr/>
        </p:nvGrpSpPr>
        <p:grpSpPr>
          <a:xfrm>
            <a:off x="2648984" y="4943497"/>
            <a:ext cx="2160000" cy="1509839"/>
            <a:chOff x="3433212" y="617260"/>
            <a:chExt cx="2160000" cy="1509839"/>
          </a:xfrm>
        </p:grpSpPr>
        <p:sp>
          <p:nvSpPr>
            <p:cNvPr id="83" name="Retângulo 82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Canela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84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85" name="Retângulo de cantos arredondados 84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6" name="Grupo 85"/>
          <p:cNvGrpSpPr/>
          <p:nvPr/>
        </p:nvGrpSpPr>
        <p:grpSpPr>
          <a:xfrm>
            <a:off x="4953240" y="4941168"/>
            <a:ext cx="2160000" cy="1509839"/>
            <a:chOff x="3433212" y="617260"/>
            <a:chExt cx="2160000" cy="1509839"/>
          </a:xfrm>
        </p:grpSpPr>
        <p:sp>
          <p:nvSpPr>
            <p:cNvPr id="87" name="Retângulo 86"/>
            <p:cNvSpPr/>
            <p:nvPr/>
          </p:nvSpPr>
          <p:spPr>
            <a:xfrm>
              <a:off x="3433212" y="617260"/>
              <a:ext cx="216000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Cravo</a:t>
              </a:r>
              <a:endParaRPr lang="pt-BR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  <p:pic>
          <p:nvPicPr>
            <p:cNvPr id="88" name="Picture 2" descr="C:\Users\Penha\Downloads\arabesco-coração-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508" y="1484784"/>
              <a:ext cx="1944216" cy="642315"/>
            </a:xfrm>
            <a:prstGeom prst="rect">
              <a:avLst/>
            </a:prstGeom>
            <a:noFill/>
          </p:spPr>
        </p:pic>
        <p:sp>
          <p:nvSpPr>
            <p:cNvPr id="89" name="Retângulo de cantos arredondados 88"/>
            <p:cNvSpPr/>
            <p:nvPr/>
          </p:nvSpPr>
          <p:spPr>
            <a:xfrm>
              <a:off x="3433212" y="833284"/>
              <a:ext cx="2160000" cy="126000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</Words>
  <Application>Microsoft Office PowerPoint</Application>
  <PresentationFormat>Papel 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Penha</dc:creator>
  <cp:lastModifiedBy>Penha</cp:lastModifiedBy>
  <cp:revision>4</cp:revision>
  <dcterms:created xsi:type="dcterms:W3CDTF">2013-09-03T13:47:16Z</dcterms:created>
  <dcterms:modified xsi:type="dcterms:W3CDTF">2013-09-03T14:22:58Z</dcterms:modified>
</cp:coreProperties>
</file>